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6" r:id="rId3"/>
    <p:sldId id="262" r:id="rId4"/>
    <p:sldId id="267" r:id="rId5"/>
    <p:sldId id="268" r:id="rId6"/>
    <p:sldId id="264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76"/>
    <p:restoredTop sz="94694"/>
  </p:normalViewPr>
  <p:slideViewPr>
    <p:cSldViewPr snapToGrid="0">
      <p:cViewPr varScale="1">
        <p:scale>
          <a:sx n="121" d="100"/>
          <a:sy n="121" d="100"/>
        </p:scale>
        <p:origin x="10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4748A-C3C2-3D4F-9869-7633B1B0850C}" type="datetimeFigureOut">
              <a:rPr lang="en-US" smtClean="0"/>
              <a:t>12/6/24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64B49-778C-6749-BC29-5FBE4D135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64B49-778C-6749-BC29-5FBE4D1355B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41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64B49-778C-6749-BC29-5FBE4D1355B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39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FA574-3903-BF2E-E287-BD2D77134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F4D42C-8C62-A897-B2E7-CCA5332F1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25628-F98E-27BC-947B-8582BA435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6ECD5-DCF9-2DDB-A382-873E55542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F61F0-1582-E7A7-D60B-F5DD38685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48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9D016-5253-629F-D9BA-8E15D5124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8FED8-49F3-096C-AA25-6699973FA0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43F76-17F1-1EAF-838B-278AA3E50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E8A77-AA9F-4562-6A47-A7F85D1BF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F3058-63EB-BAA2-D6F6-B2E97021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66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FDF803-72F8-8EF2-C338-FC35AC284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FD8F65-3ACB-3ED1-4F4C-833A58F823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76472-8933-56F5-4822-F17E7A4BF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DB7D3-A3AE-C126-CA51-F510DA322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8FFCA-C53C-8FAD-BB9C-1477523EB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94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92C9D-26BB-B7E9-7B7C-EA218158A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6233A-4564-6D58-E303-14743AA03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7F4D2-6099-5093-F825-9769862F6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D83F9-E23B-0E77-5334-14CB337D1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49695-6827-BC81-F354-8621CE5FC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56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9D8FE-731C-D788-4440-653858C10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D262-53F1-38D3-95E4-366DC5BAC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8754C-1F7D-0D1C-8C34-31632D421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A8476-60A4-A7EE-3CCA-CF2961A63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23978-BD51-4DFF-EFB2-7DF6494A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427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027C-6639-1D00-394F-B87F0B04E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A2CB9-1A4F-2854-E3A1-2BA8DD055D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1E0E1-87E7-7537-191F-981C99EF36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241308-0D4F-6BD9-8350-AE8DCE0DA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76FF6-184D-3B16-53BC-098D738A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F67C4-AB60-922E-BC49-4A953B23A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32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AB1AA-CB45-192B-F940-7851B5C9A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1E6E2-81FA-C2EE-6A3D-6F9E1C493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BF4E0-7F92-6BA6-262C-07D0421EA8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5D2088-5265-03D9-29DA-00C9705C75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33325-5288-491B-C00D-33AE739BA6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EC72FF-2EB9-AC7F-111A-3C20552E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3475BE-9651-1056-66EC-3380D1F2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2E2DF1-CAF7-37EC-8FCB-17F74386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370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15306-E482-6426-7576-70AB26220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FD8CF6-1322-1A1C-B8E5-0F49A56A7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292B2-14EE-4E37-DB78-A42C101F8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A8804D-FFC0-8E87-2B82-A7C41FC1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21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36E138-01FF-1341-F67E-7ED2DBB46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A6871-B9E9-AE23-ECAF-33D08268C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0478FC-724A-FCD4-7519-3B332B5F3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66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984D-D9E4-7F54-513F-011B828CC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50F5C-8B71-B1A1-5859-CC6754734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4FAF15-A302-EA71-0DB6-290624232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9F4402-D423-E376-7F78-88DEB1F9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32D96E-B3E0-CEC4-1748-AB2213FC8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F2DFA-E11C-C388-5E29-FEE62B35B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146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F8F2A-3FB6-D2F5-3BD2-62DE15DE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5538B9-EC43-6767-92C8-50FDF1D8CE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9DB444-0CAD-BC19-9249-C2502622F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05822C-0337-61BC-7F58-74C201CD0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73E8B-A348-BF24-4E48-4E6AEF9E5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937C56-3BF1-C090-C2A1-21EF8E098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896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217F97-3BC8-6A7D-C10E-D4F37AE40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5865DD-A9FE-8081-C5F6-BC4A1062A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2DE3D-1EE7-E139-BAED-683B04840F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9F1B51-CEAC-444D-B231-5F8202F35E1A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27967-5715-2777-3D49-A841CC6121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E17F4-AD68-C780-024F-86272DCF24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EE6163-6475-F64A-B689-F65B4F47E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96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E2AC791-BEDE-3F7C-35FF-CA1F686D804D}"/>
              </a:ext>
            </a:extLst>
          </p:cNvPr>
          <p:cNvGrpSpPr/>
          <p:nvPr/>
        </p:nvGrpSpPr>
        <p:grpSpPr>
          <a:xfrm>
            <a:off x="1149844" y="622353"/>
            <a:ext cx="9717977" cy="3888002"/>
            <a:chOff x="1345053" y="971674"/>
            <a:chExt cx="9717977" cy="3888002"/>
          </a:xfrm>
        </p:grpSpPr>
        <p:pic>
          <p:nvPicPr>
            <p:cNvPr id="3" name="Picture 2" descr="A close-up of a variety of pink and brown objects&#10;&#10;Description automatically generated">
              <a:extLst>
                <a:ext uri="{FF2B5EF4-FFF2-40B4-BE49-F238E27FC236}">
                  <a16:creationId xmlns:a16="http://schemas.microsoft.com/office/drawing/2014/main" id="{517DF45E-5833-92F5-7CE7-A7DA416FFD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32135"/>
            <a:stretch/>
          </p:blipFill>
          <p:spPr>
            <a:xfrm>
              <a:off x="1345053" y="981891"/>
              <a:ext cx="9717977" cy="38777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DEE2EB2D-16D4-31A7-86D6-BED65AD3CBDB}"/>
                </a:ext>
              </a:extLst>
            </p:cNvPr>
            <p:cNvCxnSpPr>
              <a:cxnSpLocks/>
            </p:cNvCxnSpPr>
            <p:nvPr/>
          </p:nvCxnSpPr>
          <p:spPr>
            <a:xfrm>
              <a:off x="3150561" y="1656449"/>
              <a:ext cx="4407974" cy="444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oval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F09D39-B949-84A1-1169-7C6777004997}"/>
                </a:ext>
              </a:extLst>
            </p:cNvPr>
            <p:cNvSpPr txBox="1"/>
            <p:nvPr/>
          </p:nvSpPr>
          <p:spPr>
            <a:xfrm>
              <a:off x="4891866" y="1718005"/>
              <a:ext cx="1418978" cy="307777"/>
            </a:xfrm>
            <a:prstGeom prst="rect">
              <a:avLst/>
            </a:prstGeom>
            <a:solidFill>
              <a:schemeClr val="tx1">
                <a:alpha val="58402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Partial mortality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3EEA9D6-0C32-C134-7670-CDE56741F8F3}"/>
                </a:ext>
              </a:extLst>
            </p:cNvPr>
            <p:cNvSpPr txBox="1"/>
            <p:nvPr/>
          </p:nvSpPr>
          <p:spPr>
            <a:xfrm>
              <a:off x="1345053" y="978465"/>
              <a:ext cx="870751" cy="461665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2018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26BCE20-DCD5-E6DB-9231-911F825CD75B}"/>
                </a:ext>
              </a:extLst>
            </p:cNvPr>
            <p:cNvSpPr txBox="1"/>
            <p:nvPr/>
          </p:nvSpPr>
          <p:spPr>
            <a:xfrm>
              <a:off x="6204041" y="971674"/>
              <a:ext cx="870751" cy="461665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2019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AA35AC1-7078-0B1F-1B02-BC6967DED933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2521174" y="3286221"/>
              <a:ext cx="4157028" cy="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oval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C06DAC8-8809-6527-EA15-05A3D003A7E1}"/>
                </a:ext>
              </a:extLst>
            </p:cNvPr>
            <p:cNvSpPr txBox="1"/>
            <p:nvPr/>
          </p:nvSpPr>
          <p:spPr>
            <a:xfrm>
              <a:off x="4296148" y="3347777"/>
              <a:ext cx="761747" cy="307777"/>
            </a:xfrm>
            <a:prstGeom prst="rect">
              <a:avLst/>
            </a:prstGeom>
            <a:solidFill>
              <a:schemeClr val="tx1">
                <a:alpha val="58402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Growth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489C00A-314F-5382-3509-6FA95FCE131A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5688151" y="3979990"/>
              <a:ext cx="4257450" cy="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oval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AADEEE-184C-2972-C08C-A55464296A45}"/>
                </a:ext>
              </a:extLst>
            </p:cNvPr>
            <p:cNvSpPr txBox="1"/>
            <p:nvPr/>
          </p:nvSpPr>
          <p:spPr>
            <a:xfrm>
              <a:off x="7139172" y="4062126"/>
              <a:ext cx="1677062" cy="307777"/>
            </a:xfrm>
            <a:prstGeom prst="rect">
              <a:avLst/>
            </a:prstGeom>
            <a:solidFill>
              <a:schemeClr val="tx1">
                <a:alpha val="58402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Complete mortality</a:t>
              </a:r>
            </a:p>
          </p:txBody>
        </p:sp>
        <p:cxnSp>
          <p:nvCxnSpPr>
            <p:cNvPr id="2" name="Straight Arrow Connector 1">
              <a:extLst>
                <a:ext uri="{FF2B5EF4-FFF2-40B4-BE49-F238E27FC236}">
                  <a16:creationId xmlns:a16="http://schemas.microsoft.com/office/drawing/2014/main" id="{F67395AC-2C68-D4D5-B28A-5B4DFE71EC34}"/>
                </a:ext>
              </a:extLst>
            </p:cNvPr>
            <p:cNvCxnSpPr>
              <a:cxnSpLocks/>
            </p:cNvCxnSpPr>
            <p:nvPr/>
          </p:nvCxnSpPr>
          <p:spPr>
            <a:xfrm>
              <a:off x="2755122" y="2444112"/>
              <a:ext cx="4529576" cy="0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oval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B5A9B07-C91A-059C-5154-A56C44EC6EE5}"/>
                </a:ext>
              </a:extLst>
            </p:cNvPr>
            <p:cNvSpPr txBox="1"/>
            <p:nvPr/>
          </p:nvSpPr>
          <p:spPr>
            <a:xfrm>
              <a:off x="4677022" y="2505668"/>
              <a:ext cx="1050288" cy="307777"/>
            </a:xfrm>
            <a:prstGeom prst="rect">
              <a:avLst/>
            </a:prstGeom>
            <a:solidFill>
              <a:schemeClr val="tx1">
                <a:alpha val="58402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 change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B204A0-FDB5-99ED-C9DE-DDBAF7A4794F}"/>
                </a:ext>
              </a:extLst>
            </p:cNvPr>
            <p:cNvSpPr txBox="1"/>
            <p:nvPr/>
          </p:nvSpPr>
          <p:spPr>
            <a:xfrm>
              <a:off x="10316266" y="1072868"/>
              <a:ext cx="671979" cy="430887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cm</a:t>
              </a:r>
            </a:p>
            <a:p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0174573-D914-E007-D47F-CA9231823E45}"/>
                </a:ext>
              </a:extLst>
            </p:cNvPr>
            <p:cNvCxnSpPr>
              <a:cxnSpLocks/>
            </p:cNvCxnSpPr>
            <p:nvPr/>
          </p:nvCxnSpPr>
          <p:spPr>
            <a:xfrm>
              <a:off x="10400795" y="1380645"/>
              <a:ext cx="502920" cy="0"/>
            </a:xfrm>
            <a:prstGeom prst="line">
              <a:avLst/>
            </a:prstGeom>
            <a:ln w="28575">
              <a:solidFill>
                <a:schemeClr val="bg1"/>
              </a:solidFill>
              <a:headEnd type="diamond" w="med" len="med"/>
              <a:tailEnd type="diamond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C9BE35A8-C7B9-D1CA-020F-9BF4116CD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984" y="4681114"/>
            <a:ext cx="9738016" cy="159639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CA04AE8-51F1-7B46-B3C6-9F9F47FF3A78}"/>
              </a:ext>
            </a:extLst>
          </p:cNvPr>
          <p:cNvSpPr txBox="1"/>
          <p:nvPr/>
        </p:nvSpPr>
        <p:spPr>
          <a:xfrm>
            <a:off x="2599141" y="1157680"/>
            <a:ext cx="3770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78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8B6B901-5928-2982-FD2F-4210DF95EE61}"/>
              </a:ext>
            </a:extLst>
          </p:cNvPr>
          <p:cNvSpPr txBox="1"/>
          <p:nvPr/>
        </p:nvSpPr>
        <p:spPr>
          <a:xfrm>
            <a:off x="2118237" y="194090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169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56B971-5D3A-5B3B-09FB-99ACA17D0D47}"/>
              </a:ext>
            </a:extLst>
          </p:cNvPr>
          <p:cNvSpPr txBox="1"/>
          <p:nvPr/>
        </p:nvSpPr>
        <p:spPr>
          <a:xfrm>
            <a:off x="1852759" y="2783011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152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D7D084C-98C1-7008-AEA9-EDCE8055CC23}"/>
              </a:ext>
            </a:extLst>
          </p:cNvPr>
          <p:cNvSpPr txBox="1"/>
          <p:nvPr/>
        </p:nvSpPr>
        <p:spPr>
          <a:xfrm>
            <a:off x="5019736" y="3476780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379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FD378B-4EAF-E846-900E-68B8F9357A23}"/>
              </a:ext>
            </a:extLst>
          </p:cNvPr>
          <p:cNvSpPr txBox="1"/>
          <p:nvPr/>
        </p:nvSpPr>
        <p:spPr>
          <a:xfrm>
            <a:off x="0" y="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3118109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05D5C25-BF87-F504-00A8-C67DB161AA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78"/>
          <a:stretch/>
        </p:blipFill>
        <p:spPr>
          <a:xfrm>
            <a:off x="6295574" y="706794"/>
            <a:ext cx="5024067" cy="30454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C1BE553-D45C-0391-D902-4D5C5B0B6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644" y="705515"/>
            <a:ext cx="5226728" cy="304544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5004AB4-B7E0-8A42-EEFD-F927C554D2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87"/>
          <a:stretch/>
        </p:blipFill>
        <p:spPr>
          <a:xfrm>
            <a:off x="6369268" y="3547242"/>
            <a:ext cx="4950373" cy="3045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31E8EE-D240-B574-7804-8FEF4ABD16DD}"/>
              </a:ext>
            </a:extLst>
          </p:cNvPr>
          <p:cNvSpPr txBox="1"/>
          <p:nvPr/>
        </p:nvSpPr>
        <p:spPr>
          <a:xfrm>
            <a:off x="8140703" y="806389"/>
            <a:ext cx="1936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Acropora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(N = 231)</a:t>
            </a:r>
            <a:endParaRPr lang="en-US" sz="16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3A4125-2234-B33C-C60F-757E8C3B40B5}"/>
              </a:ext>
            </a:extLst>
          </p:cNvPr>
          <p:cNvSpPr txBox="1"/>
          <p:nvPr/>
        </p:nvSpPr>
        <p:spPr>
          <a:xfrm>
            <a:off x="2823287" y="805067"/>
            <a:ext cx="2230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>
                <a:latin typeface="Arial" panose="020B0604020202020204" pitchFamily="34" charset="0"/>
                <a:cs typeface="Arial" panose="020B0604020202020204" pitchFamily="34" charset="0"/>
              </a:rPr>
              <a:t>Pocillopora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(N = 2931)</a:t>
            </a:r>
            <a:endParaRPr lang="en-US" sz="16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A7BEC36-F6FA-A90F-BA89-DB925FCCA2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440" y="3547242"/>
            <a:ext cx="5226728" cy="30454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749733-5726-7E51-63BB-C2800D97174A}"/>
              </a:ext>
            </a:extLst>
          </p:cNvPr>
          <p:cNvSpPr txBox="1"/>
          <p:nvPr/>
        </p:nvSpPr>
        <p:spPr>
          <a:xfrm>
            <a:off x="0" y="1628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9CD919-959C-1CC9-7A8D-758726A526F6}"/>
              </a:ext>
            </a:extLst>
          </p:cNvPr>
          <p:cNvSpPr txBox="1"/>
          <p:nvPr/>
        </p:nvSpPr>
        <p:spPr>
          <a:xfrm>
            <a:off x="3001122" y="6391498"/>
            <a:ext cx="140750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Type of change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8FE5C6-319C-1525-C738-5863553FC09E}"/>
              </a:ext>
            </a:extLst>
          </p:cNvPr>
          <p:cNvSpPr txBox="1"/>
          <p:nvPr/>
        </p:nvSpPr>
        <p:spPr>
          <a:xfrm>
            <a:off x="8140703" y="6391498"/>
            <a:ext cx="140750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Type of change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788411-36ED-EFB9-1B70-3CF1C2B9B7DF}"/>
              </a:ext>
            </a:extLst>
          </p:cNvPr>
          <p:cNvSpPr txBox="1"/>
          <p:nvPr/>
        </p:nvSpPr>
        <p:spPr>
          <a:xfrm rot="16200000">
            <a:off x="-142387" y="4878263"/>
            <a:ext cx="242887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Change in surface area (m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78B538-0445-7AED-AAC9-B8EE908810BF}"/>
              </a:ext>
            </a:extLst>
          </p:cNvPr>
          <p:cNvSpPr txBox="1"/>
          <p:nvPr/>
        </p:nvSpPr>
        <p:spPr>
          <a:xfrm rot="16200000">
            <a:off x="208671" y="1853110"/>
            <a:ext cx="172675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Number of colonies</a:t>
            </a:r>
          </a:p>
        </p:txBody>
      </p:sp>
    </p:spTree>
    <p:extLst>
      <p:ext uri="{BB962C8B-B14F-4D97-AF65-F5344CB8AC3E}">
        <p14:creationId xmlns:p14="http://schemas.microsoft.com/office/powerpoint/2010/main" val="3164315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4022DB-83EE-38F0-4AC4-6E3E891BB0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218434" y="932949"/>
            <a:ext cx="7755131" cy="49921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0235A6-ABC0-262E-4CD5-DD10CDEC9B8A}"/>
              </a:ext>
            </a:extLst>
          </p:cNvPr>
          <p:cNvSpPr txBox="1"/>
          <p:nvPr/>
        </p:nvSpPr>
        <p:spPr>
          <a:xfrm>
            <a:off x="685800" y="6383215"/>
            <a:ext cx="6306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colonies with live tissue &gt; 50% considered to have survived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63953B-4CC9-9FDE-F04D-BBE7EBED4924}"/>
              </a:ext>
            </a:extLst>
          </p:cNvPr>
          <p:cNvSpPr txBox="1"/>
          <p:nvPr/>
        </p:nvSpPr>
        <p:spPr>
          <a:xfrm>
            <a:off x="0" y="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</a:t>
            </a:r>
          </a:p>
        </p:txBody>
      </p:sp>
    </p:spTree>
    <p:extLst>
      <p:ext uri="{BB962C8B-B14F-4D97-AF65-F5344CB8AC3E}">
        <p14:creationId xmlns:p14="http://schemas.microsoft.com/office/powerpoint/2010/main" val="364500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739DB3-98EB-2353-8B00-0BE865B61E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22604" y="1357163"/>
            <a:ext cx="7217151" cy="46415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381D1F-1882-C033-EC82-389FB65440F8}"/>
              </a:ext>
            </a:extLst>
          </p:cNvPr>
          <p:cNvSpPr txBox="1"/>
          <p:nvPr/>
        </p:nvSpPr>
        <p:spPr>
          <a:xfrm>
            <a:off x="0" y="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220C81-B0A7-609E-3CFC-4FAA72F83108}"/>
              </a:ext>
            </a:extLst>
          </p:cNvPr>
          <p:cNvSpPr txBox="1"/>
          <p:nvPr/>
        </p:nvSpPr>
        <p:spPr>
          <a:xfrm>
            <a:off x="3089709" y="1366788"/>
            <a:ext cx="126989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2017 (n = 402)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49CA50-CE12-3E94-09AC-1DA77BAF61C6}"/>
              </a:ext>
            </a:extLst>
          </p:cNvPr>
          <p:cNvSpPr txBox="1"/>
          <p:nvPr/>
        </p:nvSpPr>
        <p:spPr>
          <a:xfrm>
            <a:off x="4816425" y="1366788"/>
            <a:ext cx="126989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2018 (n = 534)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D2E386-C14F-EB91-A4FA-C8AE633B9C42}"/>
              </a:ext>
            </a:extLst>
          </p:cNvPr>
          <p:cNvSpPr txBox="1"/>
          <p:nvPr/>
        </p:nvSpPr>
        <p:spPr>
          <a:xfrm>
            <a:off x="6543141" y="1366788"/>
            <a:ext cx="126989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2019 (n = 352)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1C7F6D-B140-759E-D53D-6F0DC33B8479}"/>
              </a:ext>
            </a:extLst>
          </p:cNvPr>
          <p:cNvSpPr txBox="1"/>
          <p:nvPr/>
        </p:nvSpPr>
        <p:spPr>
          <a:xfrm>
            <a:off x="8269856" y="1366788"/>
            <a:ext cx="1269899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2020 (n = 324)</a:t>
            </a:r>
          </a:p>
        </p:txBody>
      </p:sp>
    </p:spTree>
    <p:extLst>
      <p:ext uri="{BB962C8B-B14F-4D97-AF65-F5344CB8AC3E}">
        <p14:creationId xmlns:p14="http://schemas.microsoft.com/office/powerpoint/2010/main" val="992052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B63A39-9051-4EE3-5677-4818ADB9F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AF47C58-D0F7-FFBE-454C-4DC2B8FEB390}"/>
              </a:ext>
            </a:extLst>
          </p:cNvPr>
          <p:cNvSpPr txBox="1"/>
          <p:nvPr/>
        </p:nvSpPr>
        <p:spPr>
          <a:xfrm>
            <a:off x="0" y="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5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C2A4F4F-60D2-C2F8-1B6A-92AA00C72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7427" y="1881388"/>
            <a:ext cx="4639377" cy="30227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8A62AA-E861-4826-C21E-7A3F828E9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8" y="1180404"/>
            <a:ext cx="6301679" cy="4642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2FA732-9ACD-7697-8797-E42F1AB043D1}"/>
              </a:ext>
            </a:extLst>
          </p:cNvPr>
          <p:cNvSpPr txBox="1"/>
          <p:nvPr/>
        </p:nvSpPr>
        <p:spPr>
          <a:xfrm>
            <a:off x="827772" y="1515625"/>
            <a:ext cx="56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2017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77D10D-9A7E-FAFE-DF15-A59579443E2B}"/>
              </a:ext>
            </a:extLst>
          </p:cNvPr>
          <p:cNvSpPr txBox="1"/>
          <p:nvPr/>
        </p:nvSpPr>
        <p:spPr>
          <a:xfrm>
            <a:off x="2409965" y="1515625"/>
            <a:ext cx="56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26B263-3AEA-2456-8E3A-2DE15601B02F}"/>
              </a:ext>
            </a:extLst>
          </p:cNvPr>
          <p:cNvSpPr txBox="1"/>
          <p:nvPr/>
        </p:nvSpPr>
        <p:spPr>
          <a:xfrm>
            <a:off x="3992158" y="1515625"/>
            <a:ext cx="56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2019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4F071B-D943-3FA6-8AFD-2DBF2E1ED589}"/>
              </a:ext>
            </a:extLst>
          </p:cNvPr>
          <p:cNvSpPr txBox="1"/>
          <p:nvPr/>
        </p:nvSpPr>
        <p:spPr>
          <a:xfrm>
            <a:off x="5574352" y="1515625"/>
            <a:ext cx="56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526C76-361C-3F00-CCF8-4A6BACD6C3FD}"/>
              </a:ext>
            </a:extLst>
          </p:cNvPr>
          <p:cNvSpPr txBox="1"/>
          <p:nvPr/>
        </p:nvSpPr>
        <p:spPr>
          <a:xfrm>
            <a:off x="6760304" y="1515624"/>
            <a:ext cx="56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2017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255721-5D05-B6F6-A1B9-0F1928D4E6E5}"/>
              </a:ext>
            </a:extLst>
          </p:cNvPr>
          <p:cNvSpPr txBox="1"/>
          <p:nvPr/>
        </p:nvSpPr>
        <p:spPr>
          <a:xfrm>
            <a:off x="7727819" y="1515622"/>
            <a:ext cx="56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2018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1700B8-9938-9D85-47D1-3B08B7ABEC29}"/>
              </a:ext>
            </a:extLst>
          </p:cNvPr>
          <p:cNvSpPr txBox="1"/>
          <p:nvPr/>
        </p:nvSpPr>
        <p:spPr>
          <a:xfrm>
            <a:off x="8695334" y="1515621"/>
            <a:ext cx="56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2019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E4F36F-D6E1-0849-E4F3-1AECE75302EA}"/>
              </a:ext>
            </a:extLst>
          </p:cNvPr>
          <p:cNvSpPr txBox="1"/>
          <p:nvPr/>
        </p:nvSpPr>
        <p:spPr>
          <a:xfrm>
            <a:off x="9662848" y="1529470"/>
            <a:ext cx="56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2020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4B7AE9-752F-4859-00A4-F03A30282591}"/>
              </a:ext>
            </a:extLst>
          </p:cNvPr>
          <p:cNvSpPr txBox="1"/>
          <p:nvPr/>
        </p:nvSpPr>
        <p:spPr>
          <a:xfrm>
            <a:off x="10810947" y="1514796"/>
            <a:ext cx="28405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916494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DAEF945-4785-4B2A-9215-F977F8C18B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8479" b="6597"/>
          <a:stretch/>
        </p:blipFill>
        <p:spPr>
          <a:xfrm>
            <a:off x="5788513" y="1047731"/>
            <a:ext cx="2562767" cy="512446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81BB1DE-CD88-2B40-B54A-F4BC999CAD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21" b="6597"/>
          <a:stretch/>
        </p:blipFill>
        <p:spPr>
          <a:xfrm>
            <a:off x="8659007" y="1047731"/>
            <a:ext cx="3609433" cy="512446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B4DC767-C515-A032-C32B-8F9C335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8704" b="6410"/>
          <a:stretch/>
        </p:blipFill>
        <p:spPr>
          <a:xfrm>
            <a:off x="414140" y="1037493"/>
            <a:ext cx="2548867" cy="513470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7E54954-4C46-2E43-C01B-E791821752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296" r="27855" b="6410"/>
          <a:stretch/>
        </p:blipFill>
        <p:spPr>
          <a:xfrm>
            <a:off x="3312200" y="1037493"/>
            <a:ext cx="1904066" cy="513470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AFBA204-85E9-1565-9D15-17A1ED0FC76D}"/>
              </a:ext>
            </a:extLst>
          </p:cNvPr>
          <p:cNvCxnSpPr>
            <a:cxnSpLocks/>
          </p:cNvCxnSpPr>
          <p:nvPr/>
        </p:nvCxnSpPr>
        <p:spPr>
          <a:xfrm>
            <a:off x="3147807" y="731914"/>
            <a:ext cx="0" cy="5440286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B2376C7-7562-489F-E662-B0B7F7D18BAF}"/>
              </a:ext>
            </a:extLst>
          </p:cNvPr>
          <p:cNvSpPr txBox="1"/>
          <p:nvPr/>
        </p:nvSpPr>
        <p:spPr>
          <a:xfrm>
            <a:off x="1316051" y="709177"/>
            <a:ext cx="16941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Before heat wave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E19E8-9D83-F023-93A7-6F89E141133C}"/>
              </a:ext>
            </a:extLst>
          </p:cNvPr>
          <p:cNvSpPr txBox="1"/>
          <p:nvPr/>
        </p:nvSpPr>
        <p:spPr>
          <a:xfrm>
            <a:off x="3362165" y="709177"/>
            <a:ext cx="15411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After heat wave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84085F-E2DD-99E2-6E58-E8180A6E7D82}"/>
              </a:ext>
            </a:extLst>
          </p:cNvPr>
          <p:cNvSpPr txBox="1"/>
          <p:nvPr/>
        </p:nvSpPr>
        <p:spPr>
          <a:xfrm>
            <a:off x="5333291" y="6172200"/>
            <a:ext cx="702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4580735-B3FC-2AFF-4AD2-D15C2B3312BC}"/>
              </a:ext>
            </a:extLst>
          </p:cNvPr>
          <p:cNvCxnSpPr>
            <a:cxnSpLocks/>
          </p:cNvCxnSpPr>
          <p:nvPr/>
        </p:nvCxnSpPr>
        <p:spPr>
          <a:xfrm>
            <a:off x="8522280" y="731914"/>
            <a:ext cx="0" cy="5440286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BDB2CDD-0280-C56C-A79D-33D758BAB3CE}"/>
              </a:ext>
            </a:extLst>
          </p:cNvPr>
          <p:cNvSpPr txBox="1"/>
          <p:nvPr/>
        </p:nvSpPr>
        <p:spPr>
          <a:xfrm>
            <a:off x="6690269" y="709177"/>
            <a:ext cx="16941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Before heat wave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434566-F2FF-F365-ED6F-1A7A936E0376}"/>
              </a:ext>
            </a:extLst>
          </p:cNvPr>
          <p:cNvSpPr txBox="1"/>
          <p:nvPr/>
        </p:nvSpPr>
        <p:spPr>
          <a:xfrm>
            <a:off x="8692178" y="709177"/>
            <a:ext cx="15411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After heat wave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035FBA-8D18-BA52-76CF-8B05AD496EAA}"/>
              </a:ext>
            </a:extLst>
          </p:cNvPr>
          <p:cNvSpPr txBox="1"/>
          <p:nvPr/>
        </p:nvSpPr>
        <p:spPr>
          <a:xfrm>
            <a:off x="203626" y="365759"/>
            <a:ext cx="375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FED774-2436-0A2F-3F26-A7D45097F662}"/>
              </a:ext>
            </a:extLst>
          </p:cNvPr>
          <p:cNvSpPr txBox="1"/>
          <p:nvPr/>
        </p:nvSpPr>
        <p:spPr>
          <a:xfrm>
            <a:off x="5654404" y="365759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625D24-281F-1532-18F9-24429FCAAAF5}"/>
              </a:ext>
            </a:extLst>
          </p:cNvPr>
          <p:cNvSpPr txBox="1"/>
          <p:nvPr/>
        </p:nvSpPr>
        <p:spPr>
          <a:xfrm>
            <a:off x="0" y="0"/>
            <a:ext cx="963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</a:t>
            </a:r>
          </a:p>
        </p:txBody>
      </p:sp>
    </p:spTree>
    <p:extLst>
      <p:ext uri="{BB962C8B-B14F-4D97-AF65-F5344CB8AC3E}">
        <p14:creationId xmlns:p14="http://schemas.microsoft.com/office/powerpoint/2010/main" val="931093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6DA5F4-8B58-8F3B-BD47-EE449EB60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244" y="1243810"/>
            <a:ext cx="5883511" cy="52914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332EB1-C509-D424-C0A8-484F030E3DD6}"/>
              </a:ext>
            </a:extLst>
          </p:cNvPr>
          <p:cNvSpPr txBox="1"/>
          <p:nvPr/>
        </p:nvSpPr>
        <p:spPr>
          <a:xfrm>
            <a:off x="5047129" y="914400"/>
            <a:ext cx="109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Acropora</a:t>
            </a:r>
          </a:p>
        </p:txBody>
      </p:sp>
    </p:spTree>
    <p:extLst>
      <p:ext uri="{BB962C8B-B14F-4D97-AF65-F5344CB8AC3E}">
        <p14:creationId xmlns:p14="http://schemas.microsoft.com/office/powerpoint/2010/main" val="1388389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4786</TotalTime>
  <Words>120</Words>
  <Application>Microsoft Macintosh PowerPoint</Application>
  <PresentationFormat>Widescreen</PresentationFormat>
  <Paragraphs>47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Kai Kopecky</dc:creator>
  <cp:lastModifiedBy>Kai Kopecky</cp:lastModifiedBy>
  <cp:revision>34</cp:revision>
  <dcterms:created xsi:type="dcterms:W3CDTF">2024-05-15T23:31:50Z</dcterms:created>
  <dcterms:modified xsi:type="dcterms:W3CDTF">2024-12-06T21:13:15Z</dcterms:modified>
</cp:coreProperties>
</file>

<file path=docProps/thumbnail.jpeg>
</file>